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E385AFE-84B2-4AE9-887B-31B7107EFD83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5400" dirty="0" smtClean="0"/>
              <a:t>Superintendent Report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6858000" cy="9906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Meeting of the Board of Education</a:t>
            </a:r>
          </a:p>
          <a:p>
            <a:pPr algn="ctr"/>
            <a:r>
              <a:rPr lang="en-US" b="1" smtClean="0"/>
              <a:t>April 16,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815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781800" cy="137160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Educational Plan and Budget Workshop #6</a:t>
            </a:r>
            <a:endParaRPr lang="en-US" sz="4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632328"/>
              </p:ext>
            </p:extLst>
          </p:nvPr>
        </p:nvGraphicFramePr>
        <p:xfrm>
          <a:off x="3810000" y="28956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showAsIcon="1" r:id="rId3" imgW="914400" imgH="714240" progId="AcroExch.Document.11">
                  <p:embed/>
                </p:oleObj>
              </mc:Choice>
              <mc:Fallback>
                <p:oleObj name="Acrobat Document" showAsIcon="1" r:id="rId3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2895600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346787"/>
              </p:ext>
            </p:extLst>
          </p:nvPr>
        </p:nvGraphicFramePr>
        <p:xfrm>
          <a:off x="3962400" y="15240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showAsIcon="1" r:id="rId5" imgW="914400" imgH="714240" progId="AcroExch.Document.11">
                  <p:embed/>
                </p:oleObj>
              </mc:Choice>
              <mc:Fallback>
                <p:oleObj name="Acrobat Document" showAsIcon="1" r:id="rId5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1524000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696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291</TotalTime>
  <Words>19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NewsPrint</vt:lpstr>
      <vt:lpstr>Adobe Acrobat Document</vt:lpstr>
      <vt:lpstr>Superintendent Report</vt:lpstr>
      <vt:lpstr>Educational Plan and Budget Workshop #6</vt:lpstr>
    </vt:vector>
  </TitlesOfParts>
  <Company>Peekskill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Superintendent Report</dc:title>
  <dc:creator>Dr. Lorenzo Licopoli</dc:creator>
  <cp:lastModifiedBy>template</cp:lastModifiedBy>
  <cp:revision>16</cp:revision>
  <dcterms:created xsi:type="dcterms:W3CDTF">2014-09-16T20:47:47Z</dcterms:created>
  <dcterms:modified xsi:type="dcterms:W3CDTF">2015-04-18T00:13:42Z</dcterms:modified>
</cp:coreProperties>
</file>